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4" r:id="rId4"/>
    <p:sldId id="266" r:id="rId5"/>
    <p:sldId id="258" r:id="rId6"/>
    <p:sldId id="260" r:id="rId7"/>
    <p:sldId id="261" r:id="rId8"/>
    <p:sldId id="270" r:id="rId9"/>
    <p:sldId id="269" r:id="rId10"/>
    <p:sldId id="271" r:id="rId11"/>
    <p:sldId id="273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.newsweek.com/en/full/294772/12-25-14-snow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1259174"/>
            <a:ext cx="8047909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</a:rPr>
              <a:t>Животные Севера</a:t>
            </a:r>
          </a:p>
          <a:p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8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i="1" u="sng" dirty="0" smtClean="0">
                <a:solidFill>
                  <a:schemeClr val="tx2">
                    <a:lumMod val="50000"/>
                  </a:schemeClr>
                </a:solidFill>
              </a:rPr>
              <a:t>Воспитатель Ковальчук В.А. </a:t>
            </a:r>
          </a:p>
          <a:p>
            <a:r>
              <a:rPr lang="ru-RU" b="1" i="1" u="sng" dirty="0" smtClean="0">
                <a:solidFill>
                  <a:schemeClr val="tx2">
                    <a:lumMod val="50000"/>
                  </a:schemeClr>
                </a:solidFill>
              </a:rPr>
              <a:t>д/с «Колосок»</a:t>
            </a:r>
            <a:endParaRPr lang="ru-RU" b="1" i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ÐÐ¸Ñ Ð½Ð°ÑÐ²Ð°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"/>
            <a:ext cx="8640960" cy="5281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5103674"/>
            <a:ext cx="8820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Нарвал относится к китообразным и внешним видом близок к белухам. Он обитает в водах Северного Ледовитого океана, постоянно мигрируя, в зависимости от движения плавучих льдов. Летом животные держатся на глубине, а зимой приближаются к побережью. Они охотятся на среднюю и мелкую рыбу, моллюсков и ракообразных. Сами же становятся добычей полярных акул, белых медведей и касаток.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s://cdn.wallpapersafari.com/32/63/cWNTo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0" name="Picture 4" descr="https://otvet.imgsmail.ru/download/180950076_4cacceac6d4edd5afa89155b5f18ee66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9530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64088" y="404664"/>
            <a:ext cx="3312368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Основу питания белухи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составляет рыба, в меньшей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степени -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ракообразные и головоногие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моллюски. Добычу белухи не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хватают, а всасывают. Взрослая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особь потребляет в день около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 кг пищи.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.newsweek.com/en/full/294772/12-25-14-snow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124744"/>
            <a:ext cx="78877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ages.wallpaperscraft.ru/image/medved_zhivotnoe_belyy_led_sneg_1998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8497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39552" y="836712"/>
            <a:ext cx="460851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Крайний север – это далекие холодные края, где даже летом не тает снег, но даже в таких суровых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Условиях живут животные и птицы. Зимой здесь наступает полярная ночь - несколько месяцев солнца нет, одна кромешная темнота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https://avatars.mds.yandex.net/get-pdb/216365/da5bff3b-c9a7-4e45-a877-476646133dc0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76056" y="4437112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Белый медведь хищник. Белые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медведи даже на суше быстры и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ловки, а в воде легко плавают и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ныряют. Очень густая, плотная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шерсть защищает тело медведя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холода и намокания в ледяной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vatars.mds.yandex.net/get-pdb/918543/504e92ee-7f24-460e-bc91-79f7d12bad60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4096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0-tub-ua.yandex.net/i?id=31234ba7eb34bd69f5053f99faa0b55b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548680"/>
            <a:ext cx="23762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Эти громадные, неуклюжие на суше животные, населяют Крайний Север,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живут преимущественно у берегов моря. Моржи общительны и в основном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встречаются стадами, мужественно защищают друг друга.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0-tub-ua.yandex.net/i?id=cb550c95f50129c11e8b4d8d2787e88b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0496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5085184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 не только траву и лишайники, но и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мелких млекопитающих и птиц. В Евразии северный олень одомашнен и является важным источником пропитания и материалов для многих  полярных народов.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101614/fa691b32-66fe-4ead-8487-9113c4f7e23b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669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566124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Небольшое хищное животное, напоминающее лисицу.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роет норы, сложные подземные лабиринты со многими входами. основу питания составляют мелкие грызуны, птицы, рыба, ягоды, трава, водоросли.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0-tub-ua.yandex.net/i?id=86920f805e87be70b11bf1e29b3cae0b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568952" cy="5355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5301208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Крупное млекопитающее с вытянутой и обтекаемой формой тела, приспособленной к водному образу жизни. Масса представителей разных видов животных существенно различается, составляет от 150 кг до 2,5 т, длина тела бывает от 1,5 м до 6,5 м. Тюлень отличается способностью в разные сезоны накапливать жир, затем избавляться от него, значительно менять размер.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Ð½ÐµÑÐ½Ð¸Ð¹ Ð²Ð¸Ð´ Ð¿Ð¾Ð»ÑÑÐ½Ð¾Ð³Ð¾ Ð²Ð¾Ð»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632848" cy="577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551723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Обитает на обширных пространствах полярных регионов, которые 5 месяцев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погружены в темноту. Чтобы выжить, волк приспособился есть любой корм, который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попадается. Может годами жить при минусовой температуре, месяцами не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видеть солнечного света и неделями оставаться без пищи.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781</TotalTime>
  <Words>388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Windows User</cp:lastModifiedBy>
  <cp:revision>32</cp:revision>
  <dcterms:created xsi:type="dcterms:W3CDTF">2019-09-10T15:05:07Z</dcterms:created>
  <dcterms:modified xsi:type="dcterms:W3CDTF">2020-12-20T17:11:13Z</dcterms:modified>
</cp:coreProperties>
</file>